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9" r:id="rId2"/>
    <p:sldId id="260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E122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59"/>
  </p:normalViewPr>
  <p:slideViewPr>
    <p:cSldViewPr snapToGrid="0" snapToObjects="1">
      <p:cViewPr varScale="1">
        <p:scale>
          <a:sx n="87" d="100"/>
          <a:sy n="87" d="100"/>
        </p:scale>
        <p:origin x="416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775DF6-3715-F345-A5AC-CD2535287A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9E87501-6F4C-9C42-9F67-B0C334A7D7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B03B12-78A6-5743-B745-F4B2C3E492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4B77F-E6A3-E143-98CC-ECECC02E342B}" type="datetimeFigureOut">
              <a:rPr lang="en-US" smtClean="0"/>
              <a:t>4/26/19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FAA675-A2F7-624A-8E0A-E86F97C05C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4D371A-3008-7446-96CF-296E04BACC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9BD49-2814-184E-B7B2-E6DA9DA6B3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0955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AC2FBD-1D0D-C243-9DB7-DFD73A3FB2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5DA9AE7-D180-3D4B-A904-9EA9090105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915C6E-9850-7849-B2C5-6C5E6766A0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4B77F-E6A3-E143-98CC-ECECC02E342B}" type="datetimeFigureOut">
              <a:rPr lang="en-US" smtClean="0"/>
              <a:t>4/26/19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2C5EAC-992B-E041-BDE4-CC457B6CC0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DA56F0-BDB7-E74B-9976-BF022FB25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9BD49-2814-184E-B7B2-E6DA9DA6B3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4300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844950D-29C6-284F-96F6-ED40FA66173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E499B23-FA61-5349-AAD4-21EAEF9F0E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E48DC5-292D-5645-A132-54D1A1A8C5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4B77F-E6A3-E143-98CC-ECECC02E342B}" type="datetimeFigureOut">
              <a:rPr lang="en-US" smtClean="0"/>
              <a:t>4/26/19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102B48-FA73-CE4B-BA82-DB9884E2A9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1EFDBD-AE09-B440-B30C-F61FC294A9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9BD49-2814-184E-B7B2-E6DA9DA6B3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4526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82C4A4-54CA-6441-BF55-9766E5F400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C0917C-E0F0-B341-8D59-465DAEB37F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ED28F8-6DF2-1745-A16A-BB94AA7EA6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4B77F-E6A3-E143-98CC-ECECC02E342B}" type="datetimeFigureOut">
              <a:rPr lang="en-US" smtClean="0"/>
              <a:t>4/26/19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03D5C6-4EB5-BF49-B2EB-153981E956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3CF2DD-9889-4C49-8C54-6887734BF8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9BD49-2814-184E-B7B2-E6DA9DA6B3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8343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7BFF7E-204B-D149-925D-697FE0E251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09C344-031C-5E46-8A70-4645EFCB74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709BB0-CDFE-9142-931C-38C60CE863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4B77F-E6A3-E143-98CC-ECECC02E342B}" type="datetimeFigureOut">
              <a:rPr lang="en-US" smtClean="0"/>
              <a:t>4/26/19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0B9B4E-EEBC-8949-BAF6-A1561DD679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5BA463-4541-8D4A-92A6-29BBFE3641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9BD49-2814-184E-B7B2-E6DA9DA6B3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3066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89F94A-7902-5A47-A013-7999A423F0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F69C37-D8E0-B54E-8B96-B5F593CC61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8B72F81-D7F6-D241-8A37-9208F1A286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24F81A-2BD7-534B-8510-902A1D6973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4B77F-E6A3-E143-98CC-ECECC02E342B}" type="datetimeFigureOut">
              <a:rPr lang="en-US" smtClean="0"/>
              <a:t>4/26/19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C0ECB9D-1DB6-824D-9367-334635C713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EF7E36-62CC-C548-AEE0-1D955D826A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9BD49-2814-184E-B7B2-E6DA9DA6B3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1012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CDD106-109B-8048-AFA7-3BFB965008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991C44-68D6-FA42-B8A3-1B97468483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A9770E7-7EC5-BF42-BBFC-E675AA8249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0EDD7C7-A451-874E-A513-BD1589C3C44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E953671-4739-2E49-AF9F-51974AC4DF5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3DAF2FE-3841-2B44-8DA0-904413D1B1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4B77F-E6A3-E143-98CC-ECECC02E342B}" type="datetimeFigureOut">
              <a:rPr lang="en-US" smtClean="0"/>
              <a:t>4/26/19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2C6CD82-D164-784B-890F-420DF94BB6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E121380-D58B-764E-B650-B9764A7FF1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9BD49-2814-184E-B7B2-E6DA9DA6B3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985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77D333-CDD3-2C4C-893D-1FFDF17724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5771AD0-4835-3741-9363-D6C7282ED8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4B77F-E6A3-E143-98CC-ECECC02E342B}" type="datetimeFigureOut">
              <a:rPr lang="en-US" smtClean="0"/>
              <a:t>4/26/19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614B2C7-AFA2-044F-A8EB-A1D7705EEF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9129D73-A1E4-8640-A00B-851F1BA584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9BD49-2814-184E-B7B2-E6DA9DA6B3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2049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018F2B9-25FD-9341-BB5D-ADC7673F05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4B77F-E6A3-E143-98CC-ECECC02E342B}" type="datetimeFigureOut">
              <a:rPr lang="en-US" smtClean="0"/>
              <a:t>4/26/19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04C381E-0036-764F-8059-9D4C44BF77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13E6324-9B16-D24F-AC67-E569CA16DE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9BD49-2814-184E-B7B2-E6DA9DA6B3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4782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580D49-1A6F-D94B-BF92-288875A8A6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0C165E-A851-5947-AAF9-DC1E05E0C7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C88677B-9F23-854C-8346-CCF3DD0A94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6B2D5B-E8E1-3D46-8344-CA735EF1CA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4B77F-E6A3-E143-98CC-ECECC02E342B}" type="datetimeFigureOut">
              <a:rPr lang="en-US" smtClean="0"/>
              <a:t>4/26/19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527655A-7B79-3E47-B82B-28E4A5AA9F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E2148C-C8A3-FA4D-89B2-331B69E9C3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9BD49-2814-184E-B7B2-E6DA9DA6B3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384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089EB9-29A6-0744-AD8F-0511A2A090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43D8ECF-CE40-A44B-8355-7236A147F19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59FF3E0-6EC7-3C4A-8D92-97EA2C5924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182375-94B2-E047-B303-447CA30A80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4B77F-E6A3-E143-98CC-ECECC02E342B}" type="datetimeFigureOut">
              <a:rPr lang="en-US" smtClean="0"/>
              <a:t>4/26/19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EF45FA-D577-D040-A0BF-C6CC5012DC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9EE64F-52DC-414A-99A8-E14869EB16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9BD49-2814-184E-B7B2-E6DA9DA6B3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3075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67C2CCF-6867-B546-BE90-6D1A4B10FD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7158FA-D919-6C4D-9697-A2A34CAA71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189D49-BE90-9D44-89AF-FDEF88F5E8A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34B77F-E6A3-E143-98CC-ECECC02E342B}" type="datetimeFigureOut">
              <a:rPr lang="en-US" smtClean="0"/>
              <a:t>4/26/19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47E81E-C788-6D4A-9B97-63A44D9401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5E936D-BCE9-2D47-820A-7F886F3F4DD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49BD49-2814-184E-B7B2-E6DA9DA6B3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0837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E89AFB8-FB95-6141-A85B-B3F81F06A8C8}"/>
              </a:ext>
            </a:extLst>
          </p:cNvPr>
          <p:cNvSpPr/>
          <p:nvPr/>
        </p:nvSpPr>
        <p:spPr>
          <a:xfrm>
            <a:off x="1" y="1627702"/>
            <a:ext cx="121919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solidFill>
                  <a:srgbClr val="7E1228"/>
                </a:solidFill>
                <a:effectLst/>
                <a:latin typeface="Helvetica Neue Light" panose="02000403000000020004" pitchFamily="2" charset="0"/>
                <a:ea typeface="Helvetica Neue Light" panose="02000403000000020004" pitchFamily="2" charset="0"/>
              </a:rPr>
              <a:t>Bay Area FSHD Family Day Conference</a:t>
            </a:r>
            <a:endParaRPr lang="en-US" sz="3200" b="1" dirty="0">
              <a:solidFill>
                <a:srgbClr val="7E1228"/>
              </a:solidFill>
              <a:latin typeface="Helvetica Neue Light" panose="02000403000000020004" pitchFamily="2" charset="0"/>
              <a:ea typeface="Helvetica Neue Light" panose="02000403000000020004" pitchFamily="2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1A0F383-3CB8-0B44-AC10-7361BE314DF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3458" y="0"/>
            <a:ext cx="3302000" cy="13208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8CD0372-CCF0-8743-B3F8-0021B41A836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81769" y="-880539"/>
            <a:ext cx="3519947" cy="3519947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9F033932-1B3D-014B-9EC0-5A163AE93D3C}"/>
              </a:ext>
            </a:extLst>
          </p:cNvPr>
          <p:cNvSpPr/>
          <p:nvPr/>
        </p:nvSpPr>
        <p:spPr>
          <a:xfrm>
            <a:off x="0" y="3104156"/>
            <a:ext cx="12192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Well-being in chronic disease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8C029DD-4AD6-7E49-8BB6-D62DB3161236}"/>
              </a:ext>
            </a:extLst>
          </p:cNvPr>
          <p:cNvSpPr txBox="1"/>
          <p:nvPr/>
        </p:nvSpPr>
        <p:spPr>
          <a:xfrm>
            <a:off x="-1" y="4175317"/>
            <a:ext cx="121919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Kent Drescher, Ph.D</a:t>
            </a:r>
            <a:r>
              <a:rPr lang="en-US" dirty="0"/>
              <a:t>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D1160A6-4FF3-3D44-A485-2D8DCF40F46D}"/>
              </a:ext>
            </a:extLst>
          </p:cNvPr>
          <p:cNvSpPr txBox="1"/>
          <p:nvPr/>
        </p:nvSpPr>
        <p:spPr>
          <a:xfrm>
            <a:off x="0" y="4623445"/>
            <a:ext cx="121919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i="1" dirty="0"/>
              <a:t>Clinical Psychologist</a:t>
            </a:r>
            <a:endParaRPr lang="en-US" sz="1400" i="1" dirty="0"/>
          </a:p>
        </p:txBody>
      </p:sp>
    </p:spTree>
    <p:extLst>
      <p:ext uri="{BB962C8B-B14F-4D97-AF65-F5344CB8AC3E}">
        <p14:creationId xmlns:p14="http://schemas.microsoft.com/office/powerpoint/2010/main" val="37736180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98F5E803-FDF4-394D-A8F8-FB02BB2AE4E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80913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2815</TotalTime>
  <Words>19</Words>
  <Application>Microsoft Macintosh PowerPoint</Application>
  <PresentationFormat>Widescreen</PresentationFormat>
  <Paragraphs>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Helvetica Neue</vt:lpstr>
      <vt:lpstr>Helvetica Neue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Kent Drescher</dc:creator>
  <cp:lastModifiedBy>Kent Drescher</cp:lastModifiedBy>
  <cp:revision>4</cp:revision>
  <dcterms:created xsi:type="dcterms:W3CDTF">2019-04-26T17:04:29Z</dcterms:created>
  <dcterms:modified xsi:type="dcterms:W3CDTF">2019-04-28T16:00:23Z</dcterms:modified>
</cp:coreProperties>
</file>