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1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9"/>
  </p:normalViewPr>
  <p:slideViewPr>
    <p:cSldViewPr snapToGrid="0" snapToObjects="1">
      <p:cViewPr varScale="1">
        <p:scale>
          <a:sx n="87" d="100"/>
          <a:sy n="87" d="100"/>
        </p:scale>
        <p:origin x="4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75DF6-3715-F345-A5AC-CD2535287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E87501-6F4C-9C42-9F67-B0C334A7D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03B12-78A6-5743-B745-F4B2C3E49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AA675-A2F7-624A-8E0A-E86F97C0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D371A-3008-7446-96CF-296E04BAC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9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2FBD-1D0D-C243-9DB7-DFD73A3F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A9AE7-D180-3D4B-A904-9EA909010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15C6E-9850-7849-B2C5-6C5E6766A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5EAC-992B-E041-BDE4-CC457B6CC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A56F0-BDB7-E74B-9976-BF022FB2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3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44950D-29C6-284F-96F6-ED40FA661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499B23-FA61-5349-AAD4-21EAEF9F0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8DC5-292D-5645-A132-54D1A1A8C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02B48-FA73-CE4B-BA82-DB9884E2A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EFDBD-AE09-B440-B30C-F61FC294A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52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2C4A4-54CA-6441-BF55-9766E5F40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0917C-E0F0-B341-8D59-465DAEB37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28F8-6DF2-1745-A16A-BB94AA7EA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D5C6-4EB5-BF49-B2EB-153981E95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CF2DD-9889-4C49-8C54-6887734B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3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BFF7E-204B-D149-925D-697FE0E25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09C344-031C-5E46-8A70-4645EFCB7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09BB0-CDFE-9142-931C-38C60CE86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B9B4E-EEBC-8949-BAF6-A1561DD6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BA463-4541-8D4A-92A6-29BBFE36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0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F94A-7902-5A47-A013-7999A423F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69C37-D8E0-B54E-8B96-B5F593CC6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72F81-D7F6-D241-8A37-9208F1A28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24F81A-2BD7-534B-8510-902A1D697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ECB9D-1DB6-824D-9367-334635C7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F7E36-62CC-C548-AEE0-1D955D826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0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DD106-109B-8048-AFA7-3BFB96500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91C44-68D6-FA42-B8A3-1B9746848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770E7-7EC5-BF42-BBFC-E675AA824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EDD7C7-A451-874E-A513-BD1589C3C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953671-4739-2E49-AF9F-51974AC4DF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DAF2FE-3841-2B44-8DA0-904413D1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C6CD82-D164-784B-890F-420DF94B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121380-D58B-764E-B650-B9764A7F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8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7D333-CDD3-2C4C-893D-1FFDF1772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771AD0-4835-3741-9363-D6C7282ED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14B2C7-AFA2-044F-A8EB-A1D7705EE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129D73-A1E4-8640-A00B-851F1BA58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0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18F2B9-25FD-9341-BB5D-ADC7673F0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4C381E-0036-764F-8059-9D4C44BF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E6324-9B16-D24F-AC67-E569CA16D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7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80D49-1A6F-D94B-BF92-288875A8A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C165E-A851-5947-AAF9-DC1E05E0C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88677B-9F23-854C-8346-CCF3DD0A9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B2D5B-E8E1-3D46-8344-CA735EF1C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7655A-7B79-3E47-B82B-28E4A5AA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2148C-C8A3-FA4D-89B2-331B69E9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9EB9-29A6-0744-AD8F-0511A2A09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3D8ECF-CE40-A44B-8355-7236A147F1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9FF3E0-6EC7-3C4A-8D92-97EA2C592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182375-94B2-E047-B303-447CA30A8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F45FA-D577-D040-A0BF-C6CC5012D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EE64F-52DC-414A-99A8-E14869EB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0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7C2CCF-6867-B546-BE90-6D1A4B10F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158FA-D919-6C4D-9697-A2A34CAA7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89D49-BE90-9D44-89AF-FDEF88F5E8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B77F-E6A3-E143-98CC-ECECC02E342B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7E81E-C788-6D4A-9B97-63A44D940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E936D-BCE9-2D47-820A-7F886F3F4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9BD49-2814-184E-B7B2-E6DA9DA6B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8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89AFB8-FB95-6141-A85B-B3F81F06A8C8}"/>
              </a:ext>
            </a:extLst>
          </p:cNvPr>
          <p:cNvSpPr/>
          <p:nvPr/>
        </p:nvSpPr>
        <p:spPr>
          <a:xfrm>
            <a:off x="1" y="1627702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7E1228"/>
                </a:solidFill>
                <a:effectLst/>
                <a:latin typeface="Helvetica Neue Light" panose="02000403000000020004" pitchFamily="2" charset="0"/>
                <a:ea typeface="Helvetica Neue Light" panose="02000403000000020004" pitchFamily="2" charset="0"/>
              </a:rPr>
              <a:t>Bay Area FSHD Family Day Conference</a:t>
            </a:r>
            <a:endParaRPr lang="en-US" sz="3200" b="1" dirty="0">
              <a:solidFill>
                <a:srgbClr val="7E1228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A0F383-3CB8-0B44-AC10-7361BE314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58" y="0"/>
            <a:ext cx="3302000" cy="1320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CD0372-CCF0-8743-B3F8-0021B41A83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1769" y="-880539"/>
            <a:ext cx="3519947" cy="351994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033932-1B3D-014B-9EC0-5A163AE93D3C}"/>
              </a:ext>
            </a:extLst>
          </p:cNvPr>
          <p:cNvSpPr/>
          <p:nvPr/>
        </p:nvSpPr>
        <p:spPr>
          <a:xfrm>
            <a:off x="0" y="3104156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Well-being in chronic disease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C029DD-4AD6-7E49-8BB6-D62DB3161236}"/>
              </a:ext>
            </a:extLst>
          </p:cNvPr>
          <p:cNvSpPr txBox="1"/>
          <p:nvPr/>
        </p:nvSpPr>
        <p:spPr>
          <a:xfrm>
            <a:off x="-1" y="4175317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Kent Drescher, Ph.D</a:t>
            </a: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1160A6-4FF3-3D44-A485-2D8DCF40F46D}"/>
              </a:ext>
            </a:extLst>
          </p:cNvPr>
          <p:cNvSpPr txBox="1"/>
          <p:nvPr/>
        </p:nvSpPr>
        <p:spPr>
          <a:xfrm>
            <a:off x="0" y="4623445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Clinical Psychologist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77361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F5E803-FDF4-394D-A8F8-FB02BB2AE4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91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19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 Neue</vt:lpstr>
      <vt:lpstr>Helvetica Neue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Kent Drescher</dc:creator>
  <cp:lastModifiedBy>Kent Drescher</cp:lastModifiedBy>
  <cp:revision>4</cp:revision>
  <dcterms:created xsi:type="dcterms:W3CDTF">2019-04-26T17:04:29Z</dcterms:created>
  <dcterms:modified xsi:type="dcterms:W3CDTF">2019-04-28T16:00:23Z</dcterms:modified>
</cp:coreProperties>
</file>